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1"/>
  </p:notesMasterIdLst>
  <p:handoutMasterIdLst>
    <p:handoutMasterId r:id="rId12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002" y="16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28,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24: Software Testing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28,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24: Software Testing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Nov 28,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24: Software Testing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71030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85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23312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51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1646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38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72658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1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24: Software Testing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9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98860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3172</TotalTime>
  <Words>135</Words>
  <Application>Microsoft Office PowerPoint</Application>
  <PresentationFormat>A4 Paper (210x297 mm)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2011-11-27T05:22:38Z</dcterms:modified>
</cp:coreProperties>
</file>